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373" r:id="rId3"/>
    <p:sldId id="374" r:id="rId4"/>
    <p:sldId id="436" r:id="rId5"/>
    <p:sldId id="575" r:id="rId6"/>
    <p:sldId id="577" r:id="rId7"/>
    <p:sldId id="587" r:id="rId8"/>
    <p:sldId id="588" r:id="rId9"/>
    <p:sldId id="578" r:id="rId10"/>
    <p:sldId id="590" r:id="rId11"/>
    <p:sldId id="591" r:id="rId12"/>
    <p:sldId id="589" r:id="rId13"/>
    <p:sldId id="582" r:id="rId14"/>
    <p:sldId id="583" r:id="rId15"/>
    <p:sldId id="592" r:id="rId16"/>
    <p:sldId id="584" r:id="rId17"/>
    <p:sldId id="593" r:id="rId18"/>
    <p:sldId id="594" r:id="rId19"/>
    <p:sldId id="595" r:id="rId20"/>
    <p:sldId id="516" r:id="rId21"/>
    <p:sldId id="346" r:id="rId22"/>
    <p:sldId id="29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94" autoAdjust="0"/>
  </p:normalViewPr>
  <p:slideViewPr>
    <p:cSldViewPr>
      <p:cViewPr varScale="1">
        <p:scale>
          <a:sx n="166" d="100"/>
          <a:sy n="166" d="100"/>
        </p:scale>
        <p:origin x="-144" y="-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3385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2000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</a:t>
            </a:r>
            <a:r>
              <a:rPr lang="en-US" dirty="0" smtClean="0"/>
              <a:t>9 </a:t>
            </a:r>
            <a:r>
              <a:rPr lang="en-US" dirty="0" smtClean="0"/>
              <a:t>- Wednesday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file doesn't have to be a simple name like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input.txt</a:t>
            </a:r>
          </a:p>
          <a:p>
            <a:r>
              <a:rPr lang="en-US" dirty="0" smtClean="0"/>
              <a:t>Instead, it can be a path, giving directories that lead up to the file</a:t>
            </a:r>
          </a:p>
          <a:p>
            <a:r>
              <a:rPr lang="en-US" dirty="0" smtClean="0"/>
              <a:t>Paths come in two kinds</a:t>
            </a:r>
          </a:p>
          <a:p>
            <a:r>
              <a:rPr lang="en-US" dirty="0" smtClean="0"/>
              <a:t>A </a:t>
            </a:r>
            <a:r>
              <a:rPr lang="en-US" b="1" dirty="0" smtClean="0"/>
              <a:t>relative path</a:t>
            </a:r>
            <a:r>
              <a:rPr lang="en-US" dirty="0" smtClean="0"/>
              <a:t> is relative to the current working directory, which is the project folder for Eclipse projects: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data\experiments\mutagens\ninja-turtles.txt</a:t>
            </a:r>
          </a:p>
          <a:p>
            <a:r>
              <a:rPr lang="en-US" dirty="0" smtClean="0"/>
              <a:t>An </a:t>
            </a:r>
            <a:r>
              <a:rPr lang="en-US" b="1" dirty="0" smtClean="0"/>
              <a:t>absolute path</a:t>
            </a:r>
            <a:r>
              <a:rPr lang="en-US" dirty="0" smtClean="0"/>
              <a:t> specifies the whole path, starting with a drive letter in Windows or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smtClean="0"/>
              <a:t> in Linux/</a:t>
            </a:r>
            <a:r>
              <a:rPr lang="en-US" dirty="0" err="1" smtClean="0"/>
              <a:t>macOS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C:\users\wittman1\Documents\Music\Beastie Boys\intergalactic.mp3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7338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peculiarities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 paths,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 smtClean="0"/>
              <a:t> means the current directory and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r>
              <a:rPr lang="en-US" dirty="0" smtClean="0"/>
              <a:t> means the parent directory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oats\.\boats\..\</a:t>
            </a:r>
            <a:r>
              <a:rPr lang="en-US" dirty="0" smtClean="0"/>
              <a:t> Is the same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goats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</a:p>
          <a:p>
            <a:r>
              <a:rPr lang="en-US" dirty="0" smtClean="0"/>
              <a:t>To separate directories (also called folders), Windows uses the backslash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lang="en-US" dirty="0" smtClean="0"/>
              <a:t>) and Linux/</a:t>
            </a:r>
            <a:r>
              <a:rPr lang="en-US" dirty="0" err="1" smtClean="0"/>
              <a:t>macOS</a:t>
            </a:r>
            <a:r>
              <a:rPr lang="en-US" dirty="0" smtClean="0"/>
              <a:t> uses the forward slash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smtClean="0"/>
              <a:t>)</a:t>
            </a:r>
          </a:p>
          <a:p>
            <a:r>
              <a:rPr lang="en-US" dirty="0"/>
              <a:t>To make it easier to write platform-independent code, Java generally accepts </a:t>
            </a:r>
            <a:r>
              <a:rPr lang="en-US" dirty="0" smtClean="0"/>
              <a:t>either one</a:t>
            </a:r>
          </a:p>
          <a:p>
            <a:r>
              <a:rPr lang="en-US" dirty="0" smtClean="0"/>
              <a:t>You will sometimes store path names inside String literals, requiring you to escape backslashes with another backslash: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path =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"C:\\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users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\\wittman1\\Documents\\Music\\Beastie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Boys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\\intergalactic.mp3"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smtClean="0"/>
              <a:t>It's easier to use all forward slashes so that you don't have to escape them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326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Badly formatted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if you open a file thinking it's full of integers, but the numbers have decimal points…or are text, not numbers?</a:t>
            </a:r>
          </a:p>
          <a:p>
            <a:r>
              <a:rPr lang="en-US" dirty="0" smtClean="0"/>
              <a:t>One of the following exceptions can be thrown: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InputMismatchException</a:t>
            </a:r>
            <a:r>
              <a:rPr lang="en-US" dirty="0" smtClean="0"/>
              <a:t>	The input isn't formatted right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NoSuchElementException</a:t>
            </a:r>
            <a:r>
              <a:rPr lang="en-US" dirty="0" smtClean="0"/>
              <a:t>	You've reached the end of the file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IllegalStateException</a:t>
            </a:r>
            <a:r>
              <a:rPr lang="en-US" dirty="0" smtClean="0"/>
              <a:t>	You're trying to read from a closed 						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All of these exceptions are </a:t>
            </a:r>
            <a:r>
              <a:rPr lang="en-US" b="1" dirty="0" smtClean="0"/>
              <a:t>unchecked</a:t>
            </a:r>
            <a:r>
              <a:rPr lang="en-US" dirty="0" smtClean="0"/>
              <a:t> exceptions</a:t>
            </a:r>
          </a:p>
          <a:p>
            <a:r>
              <a:rPr lang="en-US" dirty="0" smtClean="0"/>
              <a:t>You don't have to have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try-catch</a:t>
            </a:r>
            <a:r>
              <a:rPr lang="en-US" dirty="0" smtClean="0"/>
              <a:t> or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declaration</a:t>
            </a:r>
          </a:p>
          <a:p>
            <a:r>
              <a:rPr lang="en-US" dirty="0" smtClean="0"/>
              <a:t>And you generally won't, unless you expect the input to be badly formatted?</a:t>
            </a:r>
          </a:p>
        </p:txBody>
      </p:sp>
    </p:spTree>
    <p:extLst>
      <p:ext uri="{BB962C8B-B14F-4D97-AF65-F5344CB8AC3E}">
        <p14:creationId xmlns:p14="http://schemas.microsoft.com/office/powerpoint/2010/main" xmlns="" val="285813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Writing to files uses a different sequence of steps</a:t>
            </a:r>
          </a:p>
          <a:p>
            <a:r>
              <a:rPr lang="en-US" dirty="0" smtClean="0"/>
              <a:t>If you want to write to a text file, you've got to create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 object, based on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dirty="0" smtClean="0"/>
              <a:t> object (which takes the file name as a parameter)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Once you've got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, you can use it just like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038600"/>
            <a:ext cx="10972800" cy="10668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out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800" dirty="0"/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"output.txt"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461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exceptions!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like making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 from a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 smtClean="0"/>
              <a:t>, making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dirty="0" smtClean="0"/>
              <a:t> from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dirty="0" smtClean="0"/>
              <a:t> can potentially throw a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FileNotFoundException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Weird, isn't it?  But Java throws this exception when you're unable to open the file for writing, for whatever reason</a:t>
            </a:r>
          </a:p>
          <a:p>
            <a:r>
              <a:rPr lang="en-US" dirty="0" smtClean="0"/>
              <a:t>Since it's a checked exception, you need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or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494322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example opens a file called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goodbye.txt</a:t>
            </a:r>
            <a:r>
              <a:rPr lang="en-US" dirty="0" smtClean="0"/>
              <a:t>, writes some text, and then closes the file</a:t>
            </a:r>
          </a:p>
          <a:p>
            <a:r>
              <a:rPr lang="en-US" dirty="0" smtClean="0"/>
              <a:t>Note that we are not showing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-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352800"/>
            <a:ext cx="10972800" cy="3276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out 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800" dirty="0"/>
              <a:t> 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"goodbye.txt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"So long!"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o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"Farewell!"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"Auf Wiedersehen!"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out.println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"Goodbye!"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out.close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7862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Shut 'em down!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should always close files as soon as you're done reading from them or writing to them</a:t>
            </a:r>
          </a:p>
          <a:p>
            <a:r>
              <a:rPr lang="en-US" dirty="0" smtClean="0"/>
              <a:t>If you don't close files you're writing to before your program ends, output can be lost</a:t>
            </a:r>
          </a:p>
          <a:p>
            <a:r>
              <a:rPr lang="en-US" dirty="0" smtClean="0"/>
              <a:t>Keeping files open ties up system resources</a:t>
            </a:r>
          </a:p>
          <a:p>
            <a:r>
              <a:rPr lang="en-US" dirty="0" smtClean="0"/>
              <a:t>There's a maximum number of files one program can have open at a time</a:t>
            </a:r>
          </a:p>
          <a:p>
            <a:r>
              <a:rPr lang="en-US" dirty="0" smtClean="0"/>
              <a:t>Since we always want to close files, it's smart to put the closing in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finally</a:t>
            </a:r>
            <a:r>
              <a:rPr lang="en-US" dirty="0" smtClean="0"/>
              <a:t> block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412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5108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This example copies the text from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input.txt</a:t>
            </a:r>
            <a:r>
              <a:rPr lang="en-US" dirty="0" smtClean="0"/>
              <a:t> to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output.txt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362200"/>
            <a:ext cx="10972800" cy="4267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775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Scanner in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out 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in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"input.txt"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out 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PrintWriter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FileOutputStream</a:t>
            </a:r>
            <a:r>
              <a:rPr lang="en-US" sz="2800" dirty="0"/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"output.txt"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in.hasNextLine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out.println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in.nextLine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atch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FileNotFoundException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e)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e.printStackTrace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inally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27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(in !=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in.close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(out != </a:t>
            </a:r>
            <a:r>
              <a:rPr lang="en-US" sz="27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700" b="1" dirty="0" err="1" smtClean="0">
                <a:latin typeface="Courier New" pitchFamily="49" charset="0"/>
                <a:cs typeface="Courier New" pitchFamily="49" charset="0"/>
              </a:rPr>
              <a:t>out.close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257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I/O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Prompt the user for an input file name and an output file name</a:t>
            </a:r>
          </a:p>
          <a:p>
            <a:r>
              <a:rPr lang="en-US" dirty="0" smtClean="0"/>
              <a:t>Read in every white-space delimited word from the input file</a:t>
            </a:r>
          </a:p>
          <a:p>
            <a:r>
              <a:rPr lang="en-US" dirty="0" smtClean="0"/>
              <a:t>If it's a palindrome, output it to the output file</a:t>
            </a:r>
          </a:p>
          <a:p>
            <a:r>
              <a:rPr lang="en-US" dirty="0" smtClean="0"/>
              <a:t>Close both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99796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Prompt the user for an input file </a:t>
            </a:r>
            <a:r>
              <a:rPr lang="en-US" dirty="0" smtClean="0"/>
              <a:t>name</a:t>
            </a:r>
          </a:p>
          <a:p>
            <a:r>
              <a:rPr lang="en-US" dirty="0" smtClean="0"/>
              <a:t>If the file isn't accessible, prompt the user to enter the name again</a:t>
            </a:r>
            <a:endParaRPr lang="en-US" dirty="0"/>
          </a:p>
          <a:p>
            <a:r>
              <a:rPr lang="en-US" dirty="0"/>
              <a:t>Read </a:t>
            </a:r>
            <a:r>
              <a:rPr lang="en-US" dirty="0" smtClean="0"/>
              <a:t>in all the integers in this file (until you run out)</a:t>
            </a:r>
          </a:p>
          <a:p>
            <a:r>
              <a:rPr lang="en-US" dirty="0"/>
              <a:t>Close </a:t>
            </a:r>
            <a:r>
              <a:rPr lang="en-US" dirty="0" smtClean="0"/>
              <a:t>the file</a:t>
            </a:r>
          </a:p>
          <a:p>
            <a:r>
              <a:rPr lang="en-US" dirty="0" smtClean="0"/>
              <a:t>Store all the values in an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&lt;Integer&gt;</a:t>
            </a:r>
          </a:p>
          <a:p>
            <a:r>
              <a:rPr lang="en-US" dirty="0" smtClean="0"/>
              <a:t>Sort them</a:t>
            </a:r>
            <a:endParaRPr lang="en-US" dirty="0"/>
          </a:p>
          <a:p>
            <a:r>
              <a:rPr lang="en-US" dirty="0" smtClean="0"/>
              <a:t>Find the mode (the value that appears the most)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29450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did we talk about last time?</a:t>
            </a:r>
          </a:p>
          <a:p>
            <a:r>
              <a:rPr lang="en-US" i="1" dirty="0" smtClean="0"/>
              <a:t>N</a:t>
            </a:r>
            <a:r>
              <a:rPr lang="en-US" dirty="0" smtClean="0"/>
              <a:t>-Queens</a:t>
            </a:r>
          </a:p>
          <a:p>
            <a:r>
              <a:rPr lang="en-US" dirty="0" smtClean="0"/>
              <a:t>Reading text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94506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7720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and writing binary files</a:t>
            </a:r>
          </a:p>
          <a:p>
            <a:r>
              <a:rPr lang="en-US" dirty="0" smtClean="0"/>
              <a:t>Serialization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131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Work on Project 3</a:t>
            </a:r>
          </a:p>
          <a:p>
            <a:pPr lvl="1"/>
            <a:r>
              <a:rPr lang="en-US" b="1" dirty="0" smtClean="0"/>
              <a:t>Form teams if you haven't</a:t>
            </a:r>
          </a:p>
          <a:p>
            <a:r>
              <a:rPr lang="en-US" dirty="0" smtClean="0"/>
              <a:t>Keep reading </a:t>
            </a:r>
            <a:r>
              <a:rPr lang="en-US" dirty="0"/>
              <a:t>Chapter 20</a:t>
            </a:r>
          </a:p>
          <a:p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6346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3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494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163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Reading from a text file is straightforward</a:t>
            </a:r>
          </a:p>
          <a:p>
            <a:r>
              <a:rPr lang="en-US" dirty="0" smtClean="0"/>
              <a:t>We use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Scanner</a:t>
            </a:r>
            <a:r>
              <a:rPr lang="en-US" dirty="0" smtClean="0"/>
              <a:t>, just like reading from the command line</a:t>
            </a:r>
          </a:p>
          <a:p>
            <a:r>
              <a:rPr lang="en-US" dirty="0" smtClean="0"/>
              <a:t>We just have to create a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 smtClean="0"/>
              <a:t> object that gives the file path we want to read from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code will read from some file called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input.txt</a:t>
            </a:r>
            <a:r>
              <a:rPr lang="en-US" dirty="0" smtClean="0"/>
              <a:t>, as if someone were typing its contents into the command line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0386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Scanner in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File(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"input.txt</a:t>
            </a:r>
            <a:r>
              <a:rPr lang="en-US" sz="27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2459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Recall that we can read correctly formatted text with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using the following methods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Reads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value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Reads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value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next()</a:t>
            </a:r>
            <a:r>
              <a:rPr lang="en-US" dirty="0" smtClean="0"/>
              <a:t>			Reads a white-space delimited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Reads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up to the next newline (which can 				cause problems if there's a newline left over from 					previous reads)</a:t>
            </a:r>
          </a:p>
          <a:p>
            <a:r>
              <a:rPr lang="en-US" dirty="0" smtClean="0"/>
              <a:t>These methods are usually what you need to get the job done, but there are also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nextBoolean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nextByte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nextFloat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nextLong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,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nextShort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 methods</a:t>
            </a:r>
          </a:p>
          <a:p>
            <a:r>
              <a:rPr lang="en-US" dirty="0" smtClean="0"/>
              <a:t>Note that all the integer reading methods have a second version that takes a base so that you can read values in bases 2-36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934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powers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is reading from the keyboard, it has no idea what the user will type next</a:t>
            </a:r>
          </a:p>
          <a:p>
            <a:r>
              <a:rPr lang="en-US" dirty="0" smtClean="0"/>
              <a:t>However, when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 is reading from a file, it </a:t>
            </a:r>
            <a:r>
              <a:rPr lang="en-US" i="1" dirty="0" smtClean="0"/>
              <a:t>can</a:t>
            </a:r>
            <a:r>
              <a:rPr lang="en-US" dirty="0" smtClean="0"/>
              <a:t> examine the text it hasn't read yet</a:t>
            </a:r>
          </a:p>
          <a:p>
            <a:r>
              <a:rPr lang="en-US" dirty="0" smtClean="0"/>
              <a:t>A number of methods are available to tell you if there's some properly formatted data just </a:t>
            </a:r>
            <a:r>
              <a:rPr lang="en-US" dirty="0"/>
              <a:t>ahead </a:t>
            </a:r>
            <a:r>
              <a:rPr lang="en-US" dirty="0" smtClean="0"/>
              <a:t>waiting to be read:</a:t>
            </a:r>
          </a:p>
          <a:p>
            <a:pPr lvl="1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hasNextInt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There's an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/>
              <a:t> waiting to be read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hasNextDouble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There's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waiting to be read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	There's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dirty="0" smtClean="0"/>
              <a:t> waiting to be read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hasNextLine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/>
              <a:t>		There's a line waiting to be read</a:t>
            </a:r>
          </a:p>
          <a:p>
            <a:r>
              <a:rPr lang="en-US" dirty="0" smtClean="0"/>
              <a:t>Such methods are often used in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 to keep reading data until the end of the file is reached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274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opening the file…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What if the file with name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fileName</a:t>
            </a:r>
            <a:r>
              <a:rPr lang="en-US" dirty="0" smtClean="0"/>
              <a:t> doesn't exist?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Creating 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from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File</a:t>
            </a:r>
            <a:r>
              <a:rPr lang="en-US" dirty="0" smtClean="0"/>
              <a:t> object will throw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FileNotFoundException</a:t>
            </a:r>
            <a:r>
              <a:rPr lang="en-US" dirty="0" smtClean="0"/>
              <a:t> if the file doesn't exist or isn't accessible</a:t>
            </a:r>
          </a:p>
          <a:p>
            <a:r>
              <a:rPr lang="en-US" dirty="0" smtClean="0"/>
              <a:t>As you might recall, a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FileNotFoundException</a:t>
            </a:r>
            <a:r>
              <a:rPr lang="en-US" dirty="0" smtClean="0"/>
              <a:t> is a </a:t>
            </a:r>
            <a:r>
              <a:rPr lang="en-US" b="1" dirty="0" smtClean="0"/>
              <a:t>checked</a:t>
            </a:r>
            <a:r>
              <a:rPr lang="en-US" dirty="0" smtClean="0"/>
              <a:t> exception</a:t>
            </a:r>
          </a:p>
          <a:p>
            <a:r>
              <a:rPr lang="en-US" dirty="0" smtClean="0"/>
              <a:t>You will need to surround the </a:t>
            </a:r>
            <a:r>
              <a:rPr lang="en-US" sz="3500" b="1" dirty="0"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dirty="0" smtClean="0"/>
              <a:t> constructor in a </a:t>
            </a:r>
            <a:r>
              <a:rPr lang="en-US" sz="3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 with a </a:t>
            </a:r>
            <a:r>
              <a:rPr lang="en-US" sz="35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that handles this exception or you can add a </a:t>
            </a:r>
            <a:r>
              <a:rPr lang="en-US" sz="3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throws</a:t>
            </a:r>
            <a:r>
              <a:rPr lang="en-US" dirty="0" smtClean="0"/>
              <a:t> declaration to your method</a:t>
            </a:r>
          </a:p>
          <a:p>
            <a:r>
              <a:rPr lang="en-US" dirty="0" smtClean="0"/>
              <a:t>You will often </a:t>
            </a:r>
            <a:r>
              <a:rPr lang="en-US" b="1" dirty="0" smtClean="0"/>
              <a:t>want</a:t>
            </a:r>
            <a:r>
              <a:rPr lang="en-US" dirty="0" smtClean="0"/>
              <a:t> to have a </a:t>
            </a:r>
            <a:r>
              <a:rPr lang="en-US" sz="35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dirty="0" smtClean="0"/>
              <a:t>-</a:t>
            </a:r>
            <a:r>
              <a:rPr lang="en-US" sz="35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catch</a:t>
            </a:r>
            <a:r>
              <a:rPr lang="en-US" dirty="0" smtClean="0"/>
              <a:t> so that you can recover from the missing file and ask the user for a new file name (or similar)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362200"/>
            <a:ext cx="10972800" cy="838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Scanner in = </a:t>
            </a:r>
            <a:r>
              <a:rPr lang="en-US" sz="2700" b="1" dirty="0">
                <a:solidFill>
                  <a:schemeClr val="accent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Scanner(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File(</a:t>
            </a:r>
            <a:r>
              <a:rPr lang="en-US" sz="27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fileName</a:t>
            </a:r>
            <a:r>
              <a:rPr lang="en-US" sz="27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7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194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8256</TotalTime>
  <Words>927</Words>
  <Application>Microsoft Office PowerPoint</Application>
  <PresentationFormat>Custom</PresentationFormat>
  <Paragraphs>140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Module</vt:lpstr>
      <vt:lpstr>COMP 2000</vt:lpstr>
      <vt:lpstr>Last time</vt:lpstr>
      <vt:lpstr>Questions?</vt:lpstr>
      <vt:lpstr>Project 3</vt:lpstr>
      <vt:lpstr>Files</vt:lpstr>
      <vt:lpstr>Reading</vt:lpstr>
      <vt:lpstr>Scanner methods</vt:lpstr>
      <vt:lpstr>New Scanner powers</vt:lpstr>
      <vt:lpstr>Back to opening the file…</vt:lpstr>
      <vt:lpstr>File paths</vt:lpstr>
      <vt:lpstr>Path peculiarities</vt:lpstr>
      <vt:lpstr>Badly formatted data</vt:lpstr>
      <vt:lpstr>Writing</vt:lpstr>
      <vt:lpstr>More exceptions!</vt:lpstr>
      <vt:lpstr>Writing example</vt:lpstr>
      <vt:lpstr>Shut 'em down!</vt:lpstr>
      <vt:lpstr>Full example</vt:lpstr>
      <vt:lpstr>File I/O practice</vt:lpstr>
      <vt:lpstr>More practice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Barry Wittman</cp:lastModifiedBy>
  <cp:revision>1365</cp:revision>
  <dcterms:created xsi:type="dcterms:W3CDTF">2009-08-24T20:26:10Z</dcterms:created>
  <dcterms:modified xsi:type="dcterms:W3CDTF">2020-03-17T18:56:00Z</dcterms:modified>
</cp:coreProperties>
</file>